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4F227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85728"/>
            <a:ext cx="8558250" cy="6286544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sun is shining,</a:t>
            </a:r>
            <a:b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flowers are blooming;</a:t>
            </a:r>
            <a:b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sky is blue,</a:t>
            </a:r>
            <a:b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rains are few,</a:t>
            </a:r>
            <a:b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snow is falling,</a:t>
            </a:r>
            <a:b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wind is blowing,</a:t>
            </a:r>
            <a:b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ground is white,</a:t>
            </a:r>
            <a:b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 day and all night.</a:t>
            </a:r>
            <a:endParaRPr lang="ru-RU" sz="4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000" dirty="0" smtClean="0"/>
              <a:t>- </a:t>
            </a:r>
            <a:r>
              <a:rPr lang="en-US" sz="8000" b="1" dirty="0" smtClean="0">
                <a:solidFill>
                  <a:srgbClr val="C00000"/>
                </a:solidFill>
              </a:rPr>
              <a:t>SB</a:t>
            </a:r>
            <a:r>
              <a:rPr lang="en-US" sz="8000" b="1" dirty="0" smtClean="0"/>
              <a:t> p133 </a:t>
            </a:r>
            <a:r>
              <a:rPr lang="en-US" sz="8000" b="1" dirty="0" smtClean="0">
                <a:solidFill>
                  <a:srgbClr val="C00000"/>
                </a:solidFill>
              </a:rPr>
              <a:t>ex41</a:t>
            </a:r>
            <a:r>
              <a:rPr lang="en-US" sz="8000" b="1" dirty="0" smtClean="0"/>
              <a:t>; </a:t>
            </a:r>
            <a:endParaRPr lang="ru-RU" sz="8000" dirty="0" smtClean="0"/>
          </a:p>
          <a:p>
            <a:pPr>
              <a:buNone/>
            </a:pPr>
            <a:r>
              <a:rPr lang="en-US" sz="8000" dirty="0" smtClean="0"/>
              <a:t>- </a:t>
            </a:r>
            <a:r>
              <a:rPr lang="en-US" sz="8000" b="1" dirty="0" smtClean="0">
                <a:solidFill>
                  <a:srgbClr val="C00000"/>
                </a:solidFill>
              </a:rPr>
              <a:t>AB</a:t>
            </a:r>
            <a:r>
              <a:rPr lang="en-US" sz="8000" b="1" dirty="0" smtClean="0"/>
              <a:t> p52 </a:t>
            </a:r>
            <a:r>
              <a:rPr lang="en-US" sz="8000" b="1" dirty="0" smtClean="0">
                <a:solidFill>
                  <a:srgbClr val="C00000"/>
                </a:solidFill>
              </a:rPr>
              <a:t>ex22</a:t>
            </a:r>
            <a:r>
              <a:rPr lang="en-US" sz="8000" b="1" dirty="0" smtClean="0"/>
              <a:t>.</a:t>
            </a: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16</Words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33</cp:revision>
  <dcterms:created xsi:type="dcterms:W3CDTF">2017-02-12T03:20:59Z</dcterms:created>
  <dcterms:modified xsi:type="dcterms:W3CDTF">2017-02-13T21:14:04Z</dcterms:modified>
</cp:coreProperties>
</file>